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204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23DF810-1381-40A6-9EEA-91DA8BA62E33}" type="datetimeFigureOut">
              <a:rPr lang="en-US" smtClean="0"/>
              <a:t>11/30/14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160F407-1390-4502-8E95-4780042199C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are </a:t>
            </a:r>
            <a:r>
              <a:rPr lang="en-US" smtClean="0"/>
              <a:t>characters revealed?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08908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Together…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Page 120</a:t>
            </a:r>
          </a:p>
          <a:p>
            <a:pPr lvl="1"/>
            <a:r>
              <a:rPr lang="en-US" dirty="0" smtClean="0"/>
              <a:t>Question 1: What can you infer about the protagonist in </a:t>
            </a:r>
            <a:r>
              <a:rPr lang="en-US" i="1" dirty="0" smtClean="0"/>
              <a:t>The Giver</a:t>
            </a:r>
            <a:r>
              <a:rPr lang="en-US" dirty="0" smtClean="0"/>
              <a:t>? Make an inference based on relevant descriptions, actions and/or dialogue.</a:t>
            </a:r>
          </a:p>
        </p:txBody>
      </p:sp>
    </p:spTree>
    <p:extLst>
      <p:ext uri="{BB962C8B-B14F-4D97-AF65-F5344CB8AC3E}">
        <p14:creationId xmlns:p14="http://schemas.microsoft.com/office/powerpoint/2010/main" val="38022372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Together…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76400"/>
            <a:ext cx="7040226" cy="427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0750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chapter 11 and complete four journal entries.</a:t>
            </a:r>
          </a:p>
          <a:p>
            <a:r>
              <a:rPr lang="en-US" dirty="0" smtClean="0"/>
              <a:t>Begin a word list while reading this chapter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037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1" y="2708476"/>
            <a:ext cx="3657600" cy="1702160"/>
          </a:xfrm>
        </p:spPr>
        <p:txBody>
          <a:bodyPr>
            <a:noAutofit/>
          </a:bodyPr>
          <a:lstStyle/>
          <a:p>
            <a:pPr algn="ctr"/>
            <a:r>
              <a:rPr lang="en-US" sz="2800" dirty="0" smtClean="0"/>
              <a:t>S.T.E.A.L. Review </a:t>
            </a:r>
            <a:br>
              <a:rPr lang="en-US" sz="2800" dirty="0" smtClean="0"/>
            </a:br>
            <a:r>
              <a:rPr lang="en-US" sz="2800" dirty="0" smtClean="0"/>
              <a:t>and </a:t>
            </a:r>
            <a:br>
              <a:rPr lang="en-US" sz="2800" dirty="0" smtClean="0"/>
            </a:br>
            <a:r>
              <a:rPr lang="en-US" sz="2800" dirty="0" smtClean="0"/>
              <a:t>Double Entry Journal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3647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Readers can learn about characters either </a:t>
            </a:r>
            <a:r>
              <a:rPr lang="en-US" u="sng" dirty="0" smtClean="0"/>
              <a:t>directly</a:t>
            </a:r>
            <a:r>
              <a:rPr lang="en-US" dirty="0" smtClean="0"/>
              <a:t> or </a:t>
            </a:r>
            <a:r>
              <a:rPr lang="en-US" u="sng" dirty="0" smtClean="0"/>
              <a:t>indirectly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2859" r="10481" b="32257"/>
          <a:stretch/>
        </p:blipFill>
        <p:spPr>
          <a:xfrm>
            <a:off x="1066800" y="3581400"/>
            <a:ext cx="3465002" cy="2817009"/>
          </a:xfrm>
          <a:prstGeom prst="rect">
            <a:avLst/>
          </a:prstGeom>
          <a:ln w="38100" cmpd="sng">
            <a:solidFill>
              <a:srgbClr val="008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1" t="4167" r="1494" b="42385"/>
          <a:stretch/>
        </p:blipFill>
        <p:spPr>
          <a:xfrm>
            <a:off x="4800600" y="3581400"/>
            <a:ext cx="3485045" cy="2836460"/>
          </a:xfrm>
          <a:prstGeom prst="rect">
            <a:avLst/>
          </a:prstGeom>
          <a:ln w="38100" cmpd="sng">
            <a:solidFill>
              <a:srgbClr val="008000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1143000" y="5715000"/>
            <a:ext cx="13647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Percy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57912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Grover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685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Direct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752600"/>
            <a:ext cx="6777317" cy="3508977"/>
          </a:xfrm>
        </p:spPr>
        <p:txBody>
          <a:bodyPr/>
          <a:lstStyle/>
          <a:p>
            <a:r>
              <a:rPr lang="en-US" dirty="0" smtClean="0"/>
              <a:t>The author </a:t>
            </a:r>
            <a:r>
              <a:rPr lang="en-US" u="sng" dirty="0" smtClean="0"/>
              <a:t>tells</a:t>
            </a:r>
            <a:r>
              <a:rPr lang="en-US" dirty="0" smtClean="0"/>
              <a:t> the reader </a:t>
            </a:r>
            <a:r>
              <a:rPr lang="en-US" u="sng" dirty="0" smtClean="0"/>
              <a:t>directly</a:t>
            </a:r>
            <a:r>
              <a:rPr lang="en-US" dirty="0" smtClean="0"/>
              <a:t> what the character is like</a:t>
            </a:r>
          </a:p>
          <a:p>
            <a:r>
              <a:rPr lang="en-US" dirty="0"/>
              <a:t>E</a:t>
            </a:r>
            <a:r>
              <a:rPr lang="en-US" dirty="0" smtClean="0"/>
              <a:t>xample:</a:t>
            </a:r>
          </a:p>
          <a:p>
            <a:pPr lvl="1"/>
            <a:r>
              <a:rPr lang="en-US" dirty="0" smtClean="0"/>
              <a:t>Tina was quiet and sweet.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3581400"/>
            <a:ext cx="2743200" cy="27432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3505200"/>
            <a:ext cx="1623060" cy="270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3326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Indirect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6777317" cy="3508977"/>
          </a:xfrm>
        </p:spPr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uthor </a:t>
            </a:r>
            <a:r>
              <a:rPr lang="en-US" u="sng" dirty="0" smtClean="0"/>
              <a:t>shows</a:t>
            </a:r>
            <a:r>
              <a:rPr lang="en-US" dirty="0" smtClean="0"/>
              <a:t> the reader </a:t>
            </a:r>
            <a:r>
              <a:rPr lang="en-US" u="sng" dirty="0" smtClean="0"/>
              <a:t>indirectly</a:t>
            </a:r>
            <a:r>
              <a:rPr lang="en-US" dirty="0" smtClean="0"/>
              <a:t> what the character is like</a:t>
            </a:r>
          </a:p>
          <a:p>
            <a:r>
              <a:rPr lang="en-US" dirty="0" smtClean="0"/>
              <a:t>Example:</a:t>
            </a:r>
          </a:p>
          <a:p>
            <a:pPr lvl="1"/>
            <a:r>
              <a:rPr lang="en-US" dirty="0" smtClean="0"/>
              <a:t>Tina opened the door for the woman behind her.</a:t>
            </a:r>
          </a:p>
          <a:p>
            <a:pPr marL="68580" indent="0">
              <a:buNone/>
            </a:pPr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200" y="3355340"/>
            <a:ext cx="3429000" cy="3074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14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5334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Indirect Characterization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828800"/>
            <a:ext cx="3581400" cy="4267200"/>
          </a:xfrm>
        </p:spPr>
        <p:txBody>
          <a:bodyPr/>
          <a:lstStyle/>
          <a:p>
            <a:r>
              <a:rPr lang="en-US" dirty="0" smtClean="0"/>
              <a:t>Character revealed through:</a:t>
            </a:r>
          </a:p>
          <a:p>
            <a:pPr lvl="1"/>
            <a:r>
              <a:rPr lang="en-US" b="1" u="sng" dirty="0" smtClean="0"/>
              <a:t>S</a:t>
            </a:r>
            <a:r>
              <a:rPr lang="en-US" dirty="0" smtClean="0"/>
              <a:t>peech</a:t>
            </a:r>
          </a:p>
          <a:p>
            <a:pPr lvl="1"/>
            <a:r>
              <a:rPr lang="en-US" b="1" u="sng" dirty="0" smtClean="0"/>
              <a:t>T</a:t>
            </a:r>
            <a:r>
              <a:rPr lang="en-US" dirty="0" smtClean="0"/>
              <a:t>hought</a:t>
            </a:r>
          </a:p>
          <a:p>
            <a:pPr lvl="1"/>
            <a:r>
              <a:rPr lang="en-US" b="1" u="sng" dirty="0" smtClean="0"/>
              <a:t>E</a:t>
            </a:r>
            <a:r>
              <a:rPr lang="en-US" dirty="0" smtClean="0"/>
              <a:t>ffect on Others </a:t>
            </a:r>
            <a:r>
              <a:rPr lang="en-US" b="1" u="sng" dirty="0" smtClean="0"/>
              <a:t>A</a:t>
            </a:r>
            <a:r>
              <a:rPr lang="en-US" dirty="0" smtClean="0"/>
              <a:t>ctions</a:t>
            </a:r>
          </a:p>
          <a:p>
            <a:pPr lvl="1"/>
            <a:r>
              <a:rPr lang="en-US" b="1" u="sng" dirty="0" smtClean="0"/>
              <a:t>L</a:t>
            </a:r>
            <a:r>
              <a:rPr lang="en-US" dirty="0" smtClean="0"/>
              <a:t>ooks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5200" y="2438400"/>
            <a:ext cx="4763698" cy="360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481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Double Entry Journal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6777317" cy="3508977"/>
          </a:xfrm>
        </p:spPr>
        <p:txBody>
          <a:bodyPr/>
          <a:lstStyle/>
          <a:p>
            <a:r>
              <a:rPr lang="en-US" dirty="0" smtClean="0"/>
              <a:t>A way to </a:t>
            </a:r>
            <a:r>
              <a:rPr lang="en-US" u="sng" dirty="0" smtClean="0"/>
              <a:t>record responses</a:t>
            </a:r>
            <a:r>
              <a:rPr lang="en-US" dirty="0" smtClean="0"/>
              <a:t> to a text</a:t>
            </a:r>
          </a:p>
          <a:p>
            <a:r>
              <a:rPr lang="en-US" dirty="0" smtClean="0"/>
              <a:t>Write down </a:t>
            </a:r>
            <a:r>
              <a:rPr lang="en-US" u="sng" dirty="0" smtClean="0"/>
              <a:t>phrases or sentences</a:t>
            </a:r>
            <a:r>
              <a:rPr lang="en-US" dirty="0" smtClean="0"/>
              <a:t> from the text</a:t>
            </a:r>
          </a:p>
          <a:p>
            <a:r>
              <a:rPr lang="en-US" dirty="0" smtClean="0"/>
              <a:t>Record </a:t>
            </a:r>
            <a:r>
              <a:rPr lang="en-US" u="sng" dirty="0" smtClean="0"/>
              <a:t>question</a:t>
            </a:r>
            <a:r>
              <a:rPr lang="en-US" dirty="0" smtClean="0"/>
              <a:t>, </a:t>
            </a:r>
            <a:r>
              <a:rPr lang="en-US" u="sng" dirty="0" smtClean="0"/>
              <a:t>comment</a:t>
            </a:r>
            <a:r>
              <a:rPr lang="en-US" dirty="0" smtClean="0"/>
              <a:t>, </a:t>
            </a:r>
            <a:r>
              <a:rPr lang="en-US" u="sng" dirty="0" smtClean="0"/>
              <a:t>connection</a:t>
            </a:r>
            <a:r>
              <a:rPr lang="en-US" dirty="0" smtClean="0"/>
              <a:t> or </a:t>
            </a:r>
            <a:r>
              <a:rPr lang="en-US" u="sng" dirty="0" smtClean="0"/>
              <a:t>analysis</a:t>
            </a:r>
            <a:r>
              <a:rPr lang="en-US" dirty="0" smtClean="0"/>
              <a:t> of the quote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3720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00200"/>
            <a:ext cx="6777317" cy="3508977"/>
          </a:xfrm>
        </p:spPr>
        <p:txBody>
          <a:bodyPr/>
          <a:lstStyle/>
          <a:p>
            <a:r>
              <a:rPr lang="en-US" dirty="0" smtClean="0"/>
              <a:t>Improve vocabulary</a:t>
            </a:r>
          </a:p>
          <a:p>
            <a:r>
              <a:rPr lang="en-US" dirty="0" smtClean="0"/>
              <a:t>Improve understanding</a:t>
            </a:r>
          </a:p>
          <a:p>
            <a:r>
              <a:rPr lang="en-US" dirty="0" smtClean="0"/>
              <a:t>Helps reader remember the text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2971800"/>
            <a:ext cx="2819400" cy="3328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428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Double Entry Journal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t="12732" b="12732"/>
          <a:stretch>
            <a:fillRect/>
          </a:stretch>
        </p:blipFill>
        <p:spPr>
          <a:xfrm>
            <a:off x="609600" y="1524000"/>
            <a:ext cx="8027434" cy="4156229"/>
          </a:xfrm>
        </p:spPr>
      </p:pic>
    </p:spTree>
    <p:extLst>
      <p:ext uri="{BB962C8B-B14F-4D97-AF65-F5344CB8AC3E}">
        <p14:creationId xmlns:p14="http://schemas.microsoft.com/office/powerpoint/2010/main" val="9988071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1195</TotalTime>
  <Words>182</Words>
  <Application>Microsoft Macintosh PowerPoint</Application>
  <PresentationFormat>On-screen Show (4:3)</PresentationFormat>
  <Paragraphs>38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</vt:lpstr>
      <vt:lpstr>S.T.E.A.L. Review  and  Double Entry Journal</vt:lpstr>
      <vt:lpstr>Characterization</vt:lpstr>
      <vt:lpstr>Direct Characterization</vt:lpstr>
      <vt:lpstr>Indirect Characterization</vt:lpstr>
      <vt:lpstr>Indirect Characterization</vt:lpstr>
      <vt:lpstr>Double Entry Journal</vt:lpstr>
      <vt:lpstr>Benefits</vt:lpstr>
      <vt:lpstr>Double Entry Journal</vt:lpstr>
      <vt:lpstr>Together…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Lindsey Goodine</cp:lastModifiedBy>
  <cp:revision>11</cp:revision>
  <dcterms:created xsi:type="dcterms:W3CDTF">2014-11-28T18:42:51Z</dcterms:created>
  <dcterms:modified xsi:type="dcterms:W3CDTF">2014-11-30T17:27:45Z</dcterms:modified>
</cp:coreProperties>
</file>